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6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606AB-E01B-4F53-B399-DDFF7E9B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B3BDC4-4C1E-45F2-B8DD-91E9D9542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7F9595-B589-465E-B42C-1973E033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23DAE6-3D2F-4235-ACF8-DC3D22DE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1E151-55AB-4CFB-A3A0-44897E2D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B5E92-43CA-41CA-9FD9-8577C099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1E20C2-4C9F-4D5E-A089-DD66179FA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A4E38B-FB87-4AF4-87D8-9622838C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0D4487-DCFC-4AC5-83F2-B492B737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042055-B02F-42E5-A912-BB3A763E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6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FD476B-3147-4AB3-BD71-32DB44F28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4D36A5-2E52-472C-A508-272B7E827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F905DE-9E1D-40FE-A2A6-D9DAEF78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D6C3BD-F90C-4BDC-9EC1-01622463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D2DCBF-6C7D-4EEA-B312-D5CF32AC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975AD-0B8E-4CD8-9843-D2F6453B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B9C98D-3E7B-4B8B-A166-4D3E0530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5DF365-F0D4-4A0F-AB6A-635BB30F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22D05-C0A8-4A3F-A53F-D36E9EA6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DCA9F0-69EF-466C-AA1D-0A65FAA2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F6527-D75F-497F-95E2-9AE302DD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48560B-8AB3-46B1-A452-6A0D0A97B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A948A2-98FD-4CA1-9D63-52C434A5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02C43E-990F-4925-8371-1B0BC829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7D9E3D-6D68-4111-A339-D155E240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5F95E-0AFC-44BF-8EF8-166693BE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DACC70-1F56-4111-B2A3-94AE7C9CD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61C8F5-89C5-4152-BAA2-7C9DFC645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05FCE8-7C4D-4BCD-A4DD-3F72FC00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3F1EF3-2CE6-4F09-819F-1FF5E112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44EFFE-BBD0-4A79-9E05-0390F256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5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9034B-7C63-40BD-B5A5-FF637DCE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1855C2-0B2E-40FD-8058-E9CDB9038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01B8FD-9F6E-4F12-A270-BFC2C2358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DF0CDAA-5FAB-48FB-B27C-7FAE209CF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0B56BD5-D2B7-4E7D-A4D9-C1220CBEA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3BFD73-FEE9-4953-9354-E77BA4E2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2BEDB1-05B3-4DB1-BEA6-8F1ADF03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F3B94D5-7EFA-4095-B6A9-ECF8AF27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4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FC8DB-1560-4C51-85DA-9FB5D30A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5E91C9-3572-489A-A77B-40688550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67F809-1891-4987-8425-1382652F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31B0B2-016D-4CB8-966D-21E61F9C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F64581-4E51-4601-915B-CD06F973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820AA21-7503-48BD-8FEE-E3A726BC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12A921A-92CD-4F5A-926D-982FAD0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84830-7BEA-44A4-81A1-F55FC7DC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29ECBC-B025-410F-AFB0-7475FFCC9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BB726E-77B1-4635-9A4E-D01F60DB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6C4D7E-6B3D-4751-A2EF-DE65BFE6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785B07-DA62-4DA0-9B15-DEA2487F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D17D4A-5BAA-4048-A3AF-A91D5BD2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896D6-EAA5-4BE2-9A01-015D1BC7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3F6962-4E76-4D8D-94C2-A12A41B91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0AF298-4CDA-46FF-AEB8-3B087DE19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D1C6C2-AD01-415E-85C2-64B81557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1DF676-2B9E-455C-A4CA-6E39D5F5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5380F7-4653-4FC4-A17A-D95CEFC8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8ED1DC-DACA-4B33-8154-ED889A847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BB0A64-D169-471B-A560-A85BB907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BAAD13-5DB4-419B-8AFF-81A30C7E8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0945-353B-4237-BD4A-27BF2722D8A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F633D2-2758-46F9-9679-74006E247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61AD63-4E7F-4596-A9ED-5E7C09E2E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C3524-5B6B-4EE3-A102-4360B2CC4A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8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0289532-E5DD-46D4-9C2B-26747F6A1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539988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C2AE1DD-B2CF-4759-BFB7-C66197653F75}"/>
              </a:ext>
            </a:extLst>
          </p:cNvPr>
          <p:cNvSpPr txBox="1"/>
          <p:nvPr/>
        </p:nvSpPr>
        <p:spPr>
          <a:xfrm>
            <a:off x="936198" y="5399881"/>
            <a:ext cx="30526892" cy="580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CÓDIGO - TÍTULO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Autor –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, email; Autor –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, email; Autor –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, email; </a:t>
            </a:r>
          </a:p>
          <a:p>
            <a:pPr algn="ctr"/>
            <a:r>
              <a:rPr lang="en-US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E15B59-200B-41EA-93F6-7A2B97A661FE}"/>
              </a:ext>
            </a:extLst>
          </p:cNvPr>
          <p:cNvSpPr txBox="1"/>
          <p:nvPr/>
        </p:nvSpPr>
        <p:spPr>
          <a:xfrm>
            <a:off x="936198" y="12375112"/>
            <a:ext cx="15263446" cy="28909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AutoNum type="arabicPeriod"/>
            </a:pPr>
            <a:r>
              <a:rPr lang="en-US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Seção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012ECB-A6F6-4ED2-8990-35222E8CC69F}"/>
              </a:ext>
            </a:extLst>
          </p:cNvPr>
          <p:cNvSpPr txBox="1"/>
          <p:nvPr/>
        </p:nvSpPr>
        <p:spPr>
          <a:xfrm>
            <a:off x="16199644" y="12375112"/>
            <a:ext cx="15263446" cy="3008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TextoTextoTextoTextoTextoTextoTextoTextoTextoTexto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65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98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Biankini</dc:creator>
  <cp:lastModifiedBy>Biankini</cp:lastModifiedBy>
  <cp:revision>1</cp:revision>
  <dcterms:created xsi:type="dcterms:W3CDTF">2021-10-20T15:04:34Z</dcterms:created>
  <dcterms:modified xsi:type="dcterms:W3CDTF">2021-10-20T15:53:12Z</dcterms:modified>
</cp:coreProperties>
</file>